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3417888" cy="7989888"/>
  <p:notesSz cx="6858000" cy="9144000"/>
  <p:embeddedFontLst>
    <p:embeddedFont>
      <p:font typeface="La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16">
          <p15:clr>
            <a:srgbClr val="A4A3A4"/>
          </p15:clr>
        </p15:guide>
        <p15:guide id="2" pos="10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621" y="67"/>
      </p:cViewPr>
      <p:guideLst>
        <p:guide orient="horz" pos="2516"/>
        <p:guide pos="10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891e06d5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891e06d5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91e06d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891e06d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6486" y="1156509"/>
            <a:ext cx="3184200" cy="318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6483" y="4402096"/>
            <a:ext cx="3184200" cy="12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6483" y="1718085"/>
            <a:ext cx="3184200" cy="304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6483" y="4896183"/>
            <a:ext cx="3184200" cy="20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6483" y="3340801"/>
            <a:ext cx="3184200" cy="13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1494900" cy="53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805874" y="1790078"/>
            <a:ext cx="1494900" cy="53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6483" y="862984"/>
            <a:ext cx="1049400" cy="117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6483" y="2158392"/>
            <a:ext cx="1049400" cy="49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83207" y="699194"/>
            <a:ext cx="2379600" cy="6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708563" y="-194"/>
            <a:ext cx="1708500" cy="7989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9218" y="1915425"/>
            <a:ext cx="1511700" cy="23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9218" y="4353867"/>
            <a:ext cx="1511700" cy="191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845898" y="1124667"/>
            <a:ext cx="1434000" cy="573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6483" y="6571127"/>
            <a:ext cx="2241900" cy="9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16475" y="626338"/>
            <a:ext cx="3184200" cy="50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delete the placement guides before downloading pdf file for printer.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inner blue dotted line is the “safe zone” for your content.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" y="0"/>
            <a:ext cx="3416943" cy="7989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" y="0"/>
            <a:ext cx="3416943" cy="798912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47950" y="3451750"/>
            <a:ext cx="2783700" cy="1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Insert Product name &amp; images here.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113" y="6833900"/>
            <a:ext cx="438250" cy="4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Custom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Lato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Lori</cp:lastModifiedBy>
  <cp:revision>1</cp:revision>
  <dcterms:modified xsi:type="dcterms:W3CDTF">2020-07-21T14:38:33Z</dcterms:modified>
</cp:coreProperties>
</file>